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3"/>
  </p:notesMasterIdLst>
  <p:sldIdLst>
    <p:sldId id="497" r:id="rId2"/>
    <p:sldId id="1096" r:id="rId3"/>
    <p:sldId id="472" r:id="rId4"/>
    <p:sldId id="262" r:id="rId5"/>
    <p:sldId id="1093" r:id="rId6"/>
    <p:sldId id="1094" r:id="rId7"/>
    <p:sldId id="1095" r:id="rId8"/>
    <p:sldId id="496" r:id="rId9"/>
    <p:sldId id="605" r:id="rId10"/>
    <p:sldId id="1070" r:id="rId11"/>
    <p:sldId id="1086" r:id="rId12"/>
    <p:sldId id="596" r:id="rId13"/>
    <p:sldId id="578"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1" r:id="rId46"/>
    <p:sldId id="984" r:id="rId47"/>
    <p:sldId id="955" r:id="rId48"/>
    <p:sldId id="606" r:id="rId49"/>
    <p:sldId id="535" r:id="rId50"/>
    <p:sldId id="536" r:id="rId51"/>
    <p:sldId id="537" r:id="rId52"/>
    <p:sldId id="538" r:id="rId53"/>
    <p:sldId id="883" r:id="rId54"/>
    <p:sldId id="900" r:id="rId55"/>
    <p:sldId id="898" r:id="rId56"/>
    <p:sldId id="842" r:id="rId57"/>
    <p:sldId id="843" r:id="rId58"/>
    <p:sldId id="844" r:id="rId59"/>
    <p:sldId id="845" r:id="rId60"/>
    <p:sldId id="932" r:id="rId61"/>
    <p:sldId id="846" r:id="rId62"/>
    <p:sldId id="1043" r:id="rId63"/>
    <p:sldId id="1044" r:id="rId64"/>
    <p:sldId id="590" r:id="rId65"/>
    <p:sldId id="490" r:id="rId66"/>
    <p:sldId id="491" r:id="rId67"/>
    <p:sldId id="492" r:id="rId68"/>
    <p:sldId id="493" r:id="rId69"/>
    <p:sldId id="495" r:id="rId70"/>
    <p:sldId id="958" r:id="rId71"/>
    <p:sldId id="959" r:id="rId72"/>
    <p:sldId id="960" r:id="rId73"/>
    <p:sldId id="971" r:id="rId74"/>
    <p:sldId id="961" r:id="rId75"/>
    <p:sldId id="962" r:id="rId76"/>
    <p:sldId id="966" r:id="rId77"/>
    <p:sldId id="967" r:id="rId78"/>
    <p:sldId id="963" r:id="rId79"/>
    <p:sldId id="970" r:id="rId80"/>
    <p:sldId id="972" r:id="rId81"/>
    <p:sldId id="973" r:id="rId82"/>
    <p:sldId id="974" r:id="rId83"/>
    <p:sldId id="1046" r:id="rId84"/>
    <p:sldId id="1047" r:id="rId85"/>
    <p:sldId id="1048" r:id="rId86"/>
    <p:sldId id="1049" r:id="rId87"/>
    <p:sldId id="1050" r:id="rId88"/>
    <p:sldId id="1051" r:id="rId89"/>
    <p:sldId id="1089" r:id="rId90"/>
    <p:sldId id="1052" r:id="rId91"/>
    <p:sldId id="1090" r:id="rId92"/>
    <p:sldId id="1053" r:id="rId93"/>
    <p:sldId id="1054" r:id="rId94"/>
    <p:sldId id="1091"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1077" r:id="rId215"/>
    <p:sldId id="820" r:id="rId216"/>
    <p:sldId id="821" r:id="rId217"/>
    <p:sldId id="798" r:id="rId218"/>
    <p:sldId id="799" r:id="rId219"/>
    <p:sldId id="666" r:id="rId220"/>
    <p:sldId id="665" r:id="rId221"/>
    <p:sldId id="569" r:id="rId222"/>
    <p:sldId id="944" r:id="rId223"/>
    <p:sldId id="823" r:id="rId224"/>
    <p:sldId id="570" r:id="rId225"/>
    <p:sldId id="864" r:id="rId226"/>
    <p:sldId id="863" r:id="rId227"/>
    <p:sldId id="806" r:id="rId228"/>
    <p:sldId id="807" r:id="rId229"/>
    <p:sldId id="828" r:id="rId230"/>
    <p:sldId id="1092" r:id="rId231"/>
    <p:sldId id="827" r:id="rId232"/>
    <p:sldId id="572"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016" r:id="rId386"/>
    <p:sldId id="802" r:id="rId387"/>
    <p:sldId id="914" r:id="rId388"/>
    <p:sldId id="852" r:id="rId389"/>
    <p:sldId id="1015" r:id="rId390"/>
    <p:sldId id="895" r:id="rId391"/>
    <p:sldId id="896" r:id="rId392"/>
    <p:sldId id="978" r:id="rId393"/>
    <p:sldId id="686" r:id="rId394"/>
    <p:sldId id="685" r:id="rId395"/>
    <p:sldId id="957" r:id="rId396"/>
    <p:sldId id="719" r:id="rId397"/>
    <p:sldId id="720" r:id="rId398"/>
    <p:sldId id="715" r:id="rId399"/>
    <p:sldId id="716" r:id="rId400"/>
    <p:sldId id="717" r:id="rId401"/>
    <p:sldId id="872" r:id="rId402"/>
    <p:sldId id="721" r:id="rId403"/>
    <p:sldId id="722" r:id="rId404"/>
    <p:sldId id="718" r:id="rId405"/>
    <p:sldId id="723" r:id="rId406"/>
    <p:sldId id="724" r:id="rId407"/>
    <p:sldId id="749" r:id="rId408"/>
    <p:sldId id="915" r:id="rId409"/>
    <p:sldId id="750" r:id="rId410"/>
    <p:sldId id="810" r:id="rId411"/>
    <p:sldId id="811" r:id="rId412"/>
    <p:sldId id="1078" r:id="rId413"/>
    <p:sldId id="812" r:id="rId414"/>
    <p:sldId id="725" r:id="rId415"/>
    <p:sldId id="726" r:id="rId416"/>
    <p:sldId id="1073" r:id="rId417"/>
    <p:sldId id="1011" r:id="rId418"/>
    <p:sldId id="1061" r:id="rId419"/>
    <p:sldId id="1062" r:id="rId420"/>
    <p:sldId id="1063" r:id="rId421"/>
    <p:sldId id="1064" r:id="rId422"/>
    <p:sldId id="1065" r:id="rId423"/>
    <p:sldId id="1066" r:id="rId424"/>
    <p:sldId id="1067" r:id="rId425"/>
    <p:sldId id="1068" r:id="rId426"/>
    <p:sldId id="727" r:id="rId427"/>
    <p:sldId id="728" r:id="rId428"/>
    <p:sldId id="781" r:id="rId429"/>
    <p:sldId id="1007" r:id="rId430"/>
    <p:sldId id="730" r:id="rId431"/>
    <p:sldId id="1079" r:id="rId432"/>
    <p:sldId id="1080" r:id="rId433"/>
    <p:sldId id="775" r:id="rId434"/>
    <p:sldId id="734" r:id="rId435"/>
    <p:sldId id="735" r:id="rId436"/>
    <p:sldId id="738" r:id="rId437"/>
    <p:sldId id="774" r:id="rId438"/>
    <p:sldId id="737" r:id="rId439"/>
    <p:sldId id="740" r:id="rId440"/>
    <p:sldId id="968" r:id="rId441"/>
    <p:sldId id="969" r:id="rId442"/>
    <p:sldId id="1045" r:id="rId443"/>
    <p:sldId id="986" r:id="rId444"/>
    <p:sldId id="427" r:id="rId445"/>
    <p:sldId id="688" r:id="rId446"/>
    <p:sldId id="689" r:id="rId447"/>
    <p:sldId id="731" r:id="rId448"/>
    <p:sldId id="732" r:id="rId449"/>
    <p:sldId id="758" r:id="rId450"/>
    <p:sldId id="759" r:id="rId451"/>
    <p:sldId id="916" r:id="rId452"/>
    <p:sldId id="917" r:id="rId453"/>
    <p:sldId id="840" r:id="rId454"/>
    <p:sldId id="841" r:id="rId455"/>
    <p:sldId id="939" r:id="rId456"/>
    <p:sldId id="766" r:id="rId457"/>
    <p:sldId id="767" r:id="rId458"/>
    <p:sldId id="776" r:id="rId459"/>
    <p:sldId id="752" r:id="rId460"/>
    <p:sldId id="753" r:id="rId461"/>
    <p:sldId id="764" r:id="rId462"/>
    <p:sldId id="765" r:id="rId463"/>
    <p:sldId id="874" r:id="rId464"/>
    <p:sldId id="946" r:id="rId465"/>
    <p:sldId id="777" r:id="rId466"/>
    <p:sldId id="762" r:id="rId467"/>
    <p:sldId id="763" r:id="rId468"/>
    <p:sldId id="769" r:id="rId469"/>
    <p:sldId id="770" r:id="rId470"/>
    <p:sldId id="873" r:id="rId471"/>
    <p:sldId id="875" r:id="rId472"/>
    <p:sldId id="1069" r:id="rId473"/>
    <p:sldId id="943" r:id="rId474"/>
    <p:sldId id="755" r:id="rId475"/>
    <p:sldId id="754" r:id="rId476"/>
    <p:sldId id="760" r:id="rId477"/>
    <p:sldId id="952" r:id="rId478"/>
    <p:sldId id="768" r:id="rId479"/>
    <p:sldId id="761" r:id="rId480"/>
    <p:sldId id="861" r:id="rId481"/>
    <p:sldId id="862" r:id="rId482"/>
    <p:sldId id="756" r:id="rId483"/>
    <p:sldId id="771" r:id="rId484"/>
    <p:sldId id="876" r:id="rId485"/>
    <p:sldId id="877" r:id="rId486"/>
    <p:sldId id="778" r:id="rId487"/>
    <p:sldId id="779" r:id="rId488"/>
    <p:sldId id="834" r:id="rId489"/>
    <p:sldId id="780" r:id="rId490"/>
    <p:sldId id="833" r:id="rId491"/>
    <p:sldId id="783" r:id="rId492"/>
    <p:sldId id="880" r:id="rId493"/>
    <p:sldId id="881" r:id="rId494"/>
    <p:sldId id="879" r:id="rId495"/>
    <p:sldId id="866" r:id="rId496"/>
    <p:sldId id="878" r:id="rId497"/>
    <p:sldId id="867" r:id="rId498"/>
    <p:sldId id="868" r:id="rId499"/>
    <p:sldId id="870" r:id="rId500"/>
    <p:sldId id="871" r:id="rId501"/>
    <p:sldId id="869" r:id="rId502"/>
    <p:sldId id="1033" r:id="rId503"/>
    <p:sldId id="1021" r:id="rId504"/>
    <p:sldId id="1022" r:id="rId505"/>
    <p:sldId id="1023" r:id="rId506"/>
    <p:sldId id="1024" r:id="rId507"/>
    <p:sldId id="1025" r:id="rId508"/>
    <p:sldId id="1027" r:id="rId509"/>
    <p:sldId id="1028" r:id="rId510"/>
    <p:sldId id="1029" r:id="rId511"/>
    <p:sldId id="1030" r:id="rId512"/>
    <p:sldId id="1032" r:id="rId513"/>
    <p:sldId id="1031" r:id="rId514"/>
    <p:sldId id="885" r:id="rId515"/>
    <p:sldId id="1074" r:id="rId516"/>
    <p:sldId id="976" r:id="rId517"/>
    <p:sldId id="933" r:id="rId518"/>
    <p:sldId id="954" r:id="rId519"/>
    <p:sldId id="788" r:id="rId520"/>
    <p:sldId id="988" r:id="rId521"/>
    <p:sldId id="1026" r:id="rId5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C49"/>
    <a:srgbClr val="006C86"/>
    <a:srgbClr val="E12F2B"/>
    <a:srgbClr val="2658E6"/>
    <a:srgbClr val="C41A1A"/>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660"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viewProps" Target="view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ableStyles" Target="tableStyle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presProps" Target="pres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theme" Target="theme/theme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4/11/2020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8933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551784"/>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1268760"/>
            <a:ext cx="8933893" cy="3581400"/>
            <a:chOff x="51752" y="1285824"/>
            <a:chExt cx="9092248" cy="358140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485521"/>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775953"/>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175483"/>
            <a:ext cx="8846240" cy="1446550"/>
          </a:xfrm>
          <a:prstGeom prst="rect">
            <a:avLst/>
          </a:prstGeom>
        </p:spPr>
        <p:txBody>
          <a:bodyPr wrap="square">
            <a:spAutoFit/>
          </a:bodyPr>
          <a:lstStyle/>
          <a:p>
            <a:pPr algn="just"/>
            <a:r>
              <a:rPr lang="en-US" sz="2200" dirty="0">
                <a:solidFill>
                  <a:schemeClr val="accent5">
                    <a:lumMod val="50000"/>
                  </a:schemeClr>
                </a:solidFill>
                <a:latin typeface="-apple-system"/>
              </a:rPr>
              <a:t>I give you a number (</a:t>
            </a:r>
            <a:r>
              <a:rPr lang="en-US" sz="2200" b="1" dirty="0">
                <a:solidFill>
                  <a:schemeClr val="accent5">
                    <a:lumMod val="50000"/>
                  </a:schemeClr>
                </a:solidFill>
                <a:latin typeface="-apple-system"/>
              </a:rPr>
              <a:t>data</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tell you it’s the quantity of nuclear warheads (</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now you know the 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you decide not to use them or to make more (</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1015663"/>
          </a:xfrm>
          <a:prstGeom prst="rect">
            <a:avLst/>
          </a:prstGeom>
        </p:spPr>
        <p:txBody>
          <a:bodyPr wrap="square">
            <a:spAutoFit/>
          </a:bodyPr>
          <a:lstStyle/>
          <a:p>
            <a:r>
              <a:rPr lang="en-US" sz="20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24917</TotalTime>
  <Words>40610</Words>
  <Application>Microsoft Office PowerPoint</Application>
  <PresentationFormat>On-screen Show (4:3)</PresentationFormat>
  <Paragraphs>4484</Paragraphs>
  <Slides>521</Slides>
  <Notes>10</Notes>
  <HiddenSlides>100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521</vt:i4>
      </vt:variant>
    </vt:vector>
  </HeadingPairs>
  <TitlesOfParts>
    <vt:vector size="55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4814</cp:revision>
  <dcterms:created xsi:type="dcterms:W3CDTF">2015-10-09T06:09:34Z</dcterms:created>
  <dcterms:modified xsi:type="dcterms:W3CDTF">2020-04-11T12:15:57Z</dcterms:modified>
</cp:coreProperties>
</file>